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3CEF0-9432-4AF1-87AA-8FE0A55B5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621111-7BBC-43D7-BF00-F87E3AD65E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704AC5-2BA5-4C0A-85DD-0AC466314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C68F-6D02-4FF9-8ADA-83DDA45C621F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40CE2-3ED7-42C1-85C6-47BBA6A2F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384C7-4D1C-4BED-BE02-8EF0CC4EA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57C9-2F38-4D2E-ABD9-5A6A162AB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654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8F63C-568A-4C00-9971-EFE678DAD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CD60E2-8159-47F9-88DA-859F6781A7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B2E46-2A6B-49ED-B7C8-9E0952001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C68F-6D02-4FF9-8ADA-83DDA45C621F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51305-2680-4600-B02F-FE5144224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401D3-15C4-42AA-879F-EC3EE4E2C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57C9-2F38-4D2E-ABD9-5A6A162AB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717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161ECA-C80A-403E-8908-2B4B026424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B960B1-0009-4011-8A04-D8ADCFBFB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B3E30D-1A01-4AF6-AA7B-0D4B9BDF8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C68F-6D02-4FF9-8ADA-83DDA45C621F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055FD-0679-43F6-940F-E3A6A3BA0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3C255-C642-495A-A155-0D61F3B1B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57C9-2F38-4D2E-ABD9-5A6A162AB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781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7102F-D892-423F-A7FE-B839A17D4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48D1B-EAEF-4C2C-9930-DF573E644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4039D-BE89-4736-A150-E244F5000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C68F-6D02-4FF9-8ADA-83DDA45C621F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EFEF7-E650-4CDE-B088-69476F57D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D4BEA-6BA1-4FB2-A15A-56250113C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57C9-2F38-4D2E-ABD9-5A6A162AB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33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EAE2F-FC1D-4332-955E-797809910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EA026A-B805-4B3B-8633-F59A7209C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875B0-BF38-44C2-8B4B-9358EDA13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C68F-6D02-4FF9-8ADA-83DDA45C621F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6C475-C82A-4182-951D-EE5A9AEEF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3D0D8-1FA7-4B71-9BCC-6AB1448B0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57C9-2F38-4D2E-ABD9-5A6A162AB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064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98A0-78E6-4451-B85C-09C71C65D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424A4-5792-4E5B-BA61-ABD4C725BD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FBB489-5CC3-443E-9921-D6F42971C9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2A4CEC-D36D-40A3-B7B1-67F369D28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C68F-6D02-4FF9-8ADA-83DDA45C621F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81CD14-D1C3-49FB-89A9-CC67B7396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B36033-CF7D-4E60-91C3-BCA295DDF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57C9-2F38-4D2E-ABD9-5A6A162AB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70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FD7A1-ADC6-497F-ABEC-1F2C2AD7E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468466-E075-4FE7-8EFC-7D2CB0D90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4582C3-6C22-4CAC-B232-6A9B37D3A3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CE3EC7-4C1D-4DC0-AFE4-AB10B5E51A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3205F4-6C00-4DDA-8A42-64C7403B0E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4F57AB-C15C-4431-9A50-1F37B79F2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C68F-6D02-4FF9-8ADA-83DDA45C621F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7ED5DA-D45C-4FE9-A98A-7C48EAE78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800E65-D34D-4004-86A4-65687999B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57C9-2F38-4D2E-ABD9-5A6A162AB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52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50892-D9E1-4FA1-8B1C-0139EA94A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705A58-17A3-4705-89E1-0734DFFC2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C68F-6D02-4FF9-8ADA-83DDA45C621F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DEC452-AE9A-432A-B0BB-655B40E59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D286C0-B828-4EF9-94F6-3BE4CBD35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57C9-2F38-4D2E-ABD9-5A6A162AB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03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C5A951-B528-4405-8F14-385889D30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C68F-6D02-4FF9-8ADA-83DDA45C621F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441898-CFF7-442C-9A0A-C98FCB139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22A41E-26DD-478E-A000-3F4A8CF2C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57C9-2F38-4D2E-ABD9-5A6A162AB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31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ABC43-0C5C-4CE4-966F-AE43ACFEF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176ED-E463-43E3-A80B-EFBD7EDAD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C834A7-1FAD-425B-9A84-5082CC0F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9571D-EBBE-4DBD-AADA-0375BBCC8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C68F-6D02-4FF9-8ADA-83DDA45C621F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E7783E-2B2B-460E-9CA1-3D9E47CBF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3D0A5-5BDF-4864-83F6-D8E2DF60C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57C9-2F38-4D2E-ABD9-5A6A162AB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9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0B660-8340-4B82-B7DE-77C5E0119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5332FE-331A-4E76-BB08-9D6BC68282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AFC1AD-1A91-4EA7-9B9F-343C0AB508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116D02-02BE-4C10-9226-8DA93A446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C68F-6D02-4FF9-8ADA-83DDA45C621F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C137CF-647E-46BB-A79B-D02FD8AC6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3A54AE-83D3-44DB-AF8D-04D14BA36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57C9-2F38-4D2E-ABD9-5A6A162AB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331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BC3929-A79F-423A-9ED4-8C5D692EE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3042AA-50A0-4946-B3BD-6DAC79C0C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000C6-00EF-46E3-AE6A-97C9C5F692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DC68F-6D02-4FF9-8ADA-83DDA45C621F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FD946-4DD2-4B90-944D-7AEA7C2CB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6B3BF-CA6E-45F4-8A83-30C7DB6CA3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957C9-2F38-4D2E-ABD9-5A6A162AB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870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oneill@barnegatschools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7834" y="0"/>
            <a:ext cx="5196333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481205" y="2571750"/>
            <a:ext cx="2987386" cy="1603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27" dirty="0">
                <a:latin typeface="Comic Sans MS" panose="030F0702030302020204" pitchFamily="66" charset="0"/>
              </a:rPr>
              <a:t>Welcome Sixth Graders and Parents! My name is Ms. O’Neill and I am excited to be your teacher this year. I will be working with Mr. Floyd and Mrs. Davies teaching 6</a:t>
            </a:r>
            <a:r>
              <a:rPr lang="en-US" sz="1227" baseline="30000" dirty="0">
                <a:latin typeface="Comic Sans MS" panose="030F0702030302020204" pitchFamily="66" charset="0"/>
              </a:rPr>
              <a:t>th</a:t>
            </a:r>
            <a:r>
              <a:rPr lang="en-US" sz="1227" dirty="0">
                <a:latin typeface="Comic Sans MS" panose="030F0702030302020204" pitchFamily="66" charset="0"/>
              </a:rPr>
              <a:t> Grade Math. I am excited to see some familiar faces from 5</a:t>
            </a:r>
            <a:r>
              <a:rPr lang="en-US" sz="1227" baseline="30000" dirty="0">
                <a:latin typeface="Comic Sans MS" panose="030F0702030302020204" pitchFamily="66" charset="0"/>
              </a:rPr>
              <a:t>th</a:t>
            </a:r>
            <a:r>
              <a:rPr lang="en-US" sz="1227" dirty="0">
                <a:latin typeface="Comic Sans MS" panose="030F0702030302020204" pitchFamily="66" charset="0"/>
              </a:rPr>
              <a:t> Grade and make some new  memories this year.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90040" y="5090517"/>
            <a:ext cx="1446068" cy="1414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4824" indent="-194824">
              <a:buFont typeface="Arial" panose="020B0604020202020204" pitchFamily="34" charset="0"/>
              <a:buChar char="•"/>
            </a:pPr>
            <a:r>
              <a:rPr lang="en-US" sz="1227" dirty="0"/>
              <a:t>Starbucks</a:t>
            </a:r>
          </a:p>
          <a:p>
            <a:pPr marL="194824" indent="-194824">
              <a:buFont typeface="Arial" panose="020B0604020202020204" pitchFamily="34" charset="0"/>
              <a:buChar char="•"/>
            </a:pPr>
            <a:r>
              <a:rPr lang="en-US" sz="1227" dirty="0"/>
              <a:t>Dunkin</a:t>
            </a:r>
          </a:p>
          <a:p>
            <a:pPr marL="194824" indent="-194824">
              <a:buFont typeface="Arial" panose="020B0604020202020204" pitchFamily="34" charset="0"/>
              <a:buChar char="•"/>
            </a:pPr>
            <a:r>
              <a:rPr lang="en-US" sz="1227" dirty="0"/>
              <a:t>Wawa</a:t>
            </a:r>
          </a:p>
          <a:p>
            <a:pPr marL="194824" indent="-194824">
              <a:buFont typeface="Arial" panose="020B0604020202020204" pitchFamily="34" charset="0"/>
              <a:buChar char="•"/>
            </a:pPr>
            <a:r>
              <a:rPr lang="en-US" sz="1227" dirty="0"/>
              <a:t>Working out</a:t>
            </a:r>
          </a:p>
          <a:p>
            <a:pPr marL="194824" indent="-194824">
              <a:buFont typeface="Arial" panose="020B0604020202020204" pitchFamily="34" charset="0"/>
              <a:buChar char="•"/>
            </a:pPr>
            <a:r>
              <a:rPr lang="en-US" sz="1227" dirty="0"/>
              <a:t>Going to the beach</a:t>
            </a:r>
          </a:p>
          <a:p>
            <a:pPr marL="194824" indent="-194824">
              <a:buFont typeface="Arial" panose="020B0604020202020204" pitchFamily="34" charset="0"/>
              <a:buChar char="•"/>
            </a:pPr>
            <a:r>
              <a:rPr lang="en-US" sz="1227" dirty="0"/>
              <a:t>Color: Pink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10420" y="4633317"/>
            <a:ext cx="1570636" cy="1036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18" dirty="0">
                <a:latin typeface="Comic Sans MS" panose="030F0702030302020204" pitchFamily="66" charset="0"/>
              </a:rPr>
              <a:t>Email:</a:t>
            </a:r>
          </a:p>
          <a:p>
            <a:r>
              <a:rPr lang="en-US" sz="818" dirty="0">
                <a:latin typeface="Comic Sans MS" panose="030F0702030302020204" pitchFamily="66" charset="0"/>
                <a:hlinkClick r:id="rId3"/>
              </a:rPr>
              <a:t>koneill@barnegatschools.com</a:t>
            </a:r>
            <a:endParaRPr lang="en-US" sz="818" dirty="0">
              <a:latin typeface="Comic Sans MS" panose="030F0702030302020204" pitchFamily="66" charset="0"/>
            </a:endParaRPr>
          </a:p>
          <a:p>
            <a:endParaRPr lang="en-US" sz="818" dirty="0">
              <a:latin typeface="Comic Sans MS" panose="030F0702030302020204" pitchFamily="66" charset="0"/>
            </a:endParaRPr>
          </a:p>
          <a:p>
            <a:r>
              <a:rPr lang="en-US" sz="818" dirty="0">
                <a:latin typeface="Comic Sans MS" panose="030F0702030302020204" pitchFamily="66" charset="0"/>
              </a:rPr>
              <a:t>Phone:</a:t>
            </a:r>
          </a:p>
          <a:p>
            <a:r>
              <a:rPr lang="en-US" sz="1227" dirty="0">
                <a:latin typeface="Comic Sans MS" panose="030F0702030302020204" pitchFamily="66" charset="0"/>
              </a:rPr>
              <a:t>(609) 660-7500</a:t>
            </a:r>
            <a:endParaRPr lang="en-US" sz="818" dirty="0">
              <a:latin typeface="Comic Sans MS" panose="030F0702030302020204" pitchFamily="66" charset="0"/>
            </a:endParaRPr>
          </a:p>
          <a:p>
            <a:endParaRPr lang="en-US" sz="818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88009" y="684778"/>
            <a:ext cx="4374402" cy="51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27" dirty="0">
                <a:latin typeface="Comic Sans MS" panose="030F0702030302020204" pitchFamily="66" charset="0"/>
              </a:rPr>
              <a:t>Ms. O’Neill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E63A57-6792-48AD-AE0F-3269156A84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362" y="2119745"/>
            <a:ext cx="1104406" cy="186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774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Katelyn O’Neill</dc:creator>
  <cp:lastModifiedBy>Katelyn O’Neill</cp:lastModifiedBy>
  <cp:revision>1</cp:revision>
  <dcterms:created xsi:type="dcterms:W3CDTF">2022-09-28T14:54:27Z</dcterms:created>
  <dcterms:modified xsi:type="dcterms:W3CDTF">2022-09-28T14:54:57Z</dcterms:modified>
</cp:coreProperties>
</file>